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5AD8D5"/>
    <a:srgbClr val="30CAC6"/>
    <a:srgbClr val="33CFCB"/>
    <a:srgbClr val="009999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73" autoAdjust="0"/>
  </p:normalViewPr>
  <p:slideViewPr>
    <p:cSldViewPr>
      <p:cViewPr>
        <p:scale>
          <a:sx n="75" d="100"/>
          <a:sy n="75" d="100"/>
        </p:scale>
        <p:origin x="-123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CB38C-C4BC-4280-BB5D-FD2C712BC903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548B8-65E2-4851-85D9-3EAFDCE6A3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902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CB38C-C4BC-4280-BB5D-FD2C712BC903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548B8-65E2-4851-85D9-3EAFDCE6A3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299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CB38C-C4BC-4280-BB5D-FD2C712BC903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548B8-65E2-4851-85D9-3EAFDCE6A3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575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CB38C-C4BC-4280-BB5D-FD2C712BC903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548B8-65E2-4851-85D9-3EAFDCE6A3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902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CB38C-C4BC-4280-BB5D-FD2C712BC903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548B8-65E2-4851-85D9-3EAFDCE6A3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397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CB38C-C4BC-4280-BB5D-FD2C712BC903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548B8-65E2-4851-85D9-3EAFDCE6A3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011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CB38C-C4BC-4280-BB5D-FD2C712BC903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548B8-65E2-4851-85D9-3EAFDCE6A3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953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CB38C-C4BC-4280-BB5D-FD2C712BC903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548B8-65E2-4851-85D9-3EAFDCE6A3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066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CB38C-C4BC-4280-BB5D-FD2C712BC903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548B8-65E2-4851-85D9-3EAFDCE6A3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813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CB38C-C4BC-4280-BB5D-FD2C712BC903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548B8-65E2-4851-85D9-3EAFDCE6A3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174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CB38C-C4BC-4280-BB5D-FD2C712BC903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548B8-65E2-4851-85D9-3EAFDCE6A3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422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CB38C-C4BC-4280-BB5D-FD2C712BC903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548B8-65E2-4851-85D9-3EAFDCE6A3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341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rgbClr val="5AD8D5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52" name="Text Box 8"/>
          <p:cNvSpPr txBox="1">
            <a:spLocks noChangeArrowheads="1"/>
          </p:cNvSpPr>
          <p:nvPr/>
        </p:nvSpPr>
        <p:spPr bwMode="auto">
          <a:xfrm>
            <a:off x="1920418" y="275321"/>
            <a:ext cx="70373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latin typeface="Times New Roman" pitchFamily="18" charset="0"/>
              </a:rPr>
              <a:t>«Детский сад общеразвивающего вида № 44 с приоритетным осуществлением деятельности по физическому развитию детей»</a:t>
            </a:r>
            <a:endParaRPr lang="ru-RU" altLang="ru-RU" sz="1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053" name="Rectangle 9"/>
          <p:cNvSpPr>
            <a:spLocks noChangeArrowheads="1"/>
          </p:cNvSpPr>
          <p:nvPr/>
        </p:nvSpPr>
        <p:spPr bwMode="auto">
          <a:xfrm>
            <a:off x="0" y="6498060"/>
            <a:ext cx="9144000" cy="359940"/>
          </a:xfrm>
          <a:prstGeom prst="rect">
            <a:avLst/>
          </a:prstGeom>
          <a:solidFill>
            <a:srgbClr val="009999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chemeClr val="bg1"/>
              </a:solidFill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 rot="10800000" flipV="1">
            <a:off x="754063" y="2224088"/>
            <a:ext cx="8218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pic>
        <p:nvPicPr>
          <p:cNvPr id="1028" name="Picture 4" descr="C:\Users\user\Downloads\2022-03-16_09-19-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31" y="0"/>
            <a:ext cx="1464069" cy="119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9552" y="3429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6699"/>
                </a:solidFill>
              </a:rPr>
              <a:t/>
            </a:r>
            <a:br>
              <a:rPr lang="ru-RU" dirty="0" smtClean="0">
                <a:solidFill>
                  <a:srgbClr val="006699"/>
                </a:solidFill>
              </a:rPr>
            </a:br>
            <a:endParaRPr lang="ru-RU" dirty="0">
              <a:solidFill>
                <a:srgbClr val="00669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772" y="3068960"/>
            <a:ext cx="2823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«Осенний праздник»</a:t>
            </a:r>
            <a:endParaRPr lang="ru-RU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15200"/>
            <a:ext cx="5400000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37376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4624"/>
            <a:ext cx="6770959" cy="677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5155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G:\праздники фото групп\осень в лесу 2022\20221012_1435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6632"/>
            <a:ext cx="648072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8002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rgbClr val="FFFF99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21</Words>
  <Application>Microsoft Office PowerPoint</Application>
  <PresentationFormat>Экран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  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19</cp:revision>
  <dcterms:created xsi:type="dcterms:W3CDTF">2022-03-16T01:46:41Z</dcterms:created>
  <dcterms:modified xsi:type="dcterms:W3CDTF">2022-10-12T08:12:06Z</dcterms:modified>
</cp:coreProperties>
</file>